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0BCD4-913D-4A5F-BF07-D9C2A9DF6FD5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38E1-9DBC-4551-9F73-F66E7FAAB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049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0BCD4-913D-4A5F-BF07-D9C2A9DF6FD5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38E1-9DBC-4551-9F73-F66E7FAAB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21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0BCD4-913D-4A5F-BF07-D9C2A9DF6FD5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38E1-9DBC-4551-9F73-F66E7FAAB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501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0BCD4-913D-4A5F-BF07-D9C2A9DF6FD5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38E1-9DBC-4551-9F73-F66E7FAAB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500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0BCD4-913D-4A5F-BF07-D9C2A9DF6FD5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38E1-9DBC-4551-9F73-F66E7FAAB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61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0BCD4-913D-4A5F-BF07-D9C2A9DF6FD5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38E1-9DBC-4551-9F73-F66E7FAAB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274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0BCD4-913D-4A5F-BF07-D9C2A9DF6FD5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38E1-9DBC-4551-9F73-F66E7FAAB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98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0BCD4-913D-4A5F-BF07-D9C2A9DF6FD5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38E1-9DBC-4551-9F73-F66E7FAAB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919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0BCD4-913D-4A5F-BF07-D9C2A9DF6FD5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38E1-9DBC-4551-9F73-F66E7FAAB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562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0BCD4-913D-4A5F-BF07-D9C2A9DF6FD5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38E1-9DBC-4551-9F73-F66E7FAAB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113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0BCD4-913D-4A5F-BF07-D9C2A9DF6FD5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38E1-9DBC-4551-9F73-F66E7FAAB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905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0BCD4-913D-4A5F-BF07-D9C2A9DF6FD5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5C38E1-9DBC-4551-9F73-F66E7FAAB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445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702" y="633413"/>
            <a:ext cx="11280593" cy="57531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022585" y="1284109"/>
            <a:ext cx="2206515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0" cap="none" spc="0" dirty="0" smtClean="0">
                <a:ln w="0"/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North America</a:t>
            </a:r>
            <a:endParaRPr lang="en-US" sz="3600" b="0" cap="none" spc="0" dirty="0">
              <a:ln w="0"/>
              <a:solidFill>
                <a:srgbClr val="92D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949685" y="3234174"/>
            <a:ext cx="2206515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Sou</a:t>
            </a:r>
            <a:r>
              <a:rPr lang="en-US" sz="3600" b="0" cap="none" spc="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 America</a:t>
            </a:r>
            <a:endParaRPr lang="en-US" sz="36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06706" y="2634009"/>
            <a:ext cx="2206515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0" cap="none" spc="0" dirty="0" smtClean="0">
                <a:ln w="0"/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Africa</a:t>
            </a:r>
            <a:endParaRPr lang="en-US" sz="3600" b="0" cap="none" spc="0" dirty="0">
              <a:ln w="0"/>
              <a:solidFill>
                <a:schemeClr val="accent2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10585" y="1561107"/>
            <a:ext cx="2206515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0" cap="none" spc="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Asia</a:t>
            </a:r>
            <a:endParaRPr lang="en-US" sz="36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893285" y="3989389"/>
            <a:ext cx="2206515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0" cap="none" spc="0" dirty="0" smtClean="0">
                <a:ln w="0"/>
                <a:solidFill>
                  <a:srgbClr val="FF66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Australia</a:t>
            </a:r>
            <a:endParaRPr lang="en-US" sz="3600" b="0" cap="none" spc="0" dirty="0">
              <a:ln w="0"/>
              <a:solidFill>
                <a:srgbClr val="FF6699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92742" y="5563037"/>
            <a:ext cx="2206515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0" cap="none" spc="0" dirty="0" smtClean="0">
                <a:ln w="0"/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Antarctica</a:t>
            </a:r>
            <a:endParaRPr lang="en-US" sz="3600" b="0" cap="none" spc="0" dirty="0">
              <a:ln w="0"/>
              <a:solidFill>
                <a:srgbClr val="00B0F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302070" y="1414481"/>
            <a:ext cx="2206515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0" cap="none" spc="0" dirty="0" smtClean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Europe</a:t>
            </a:r>
            <a:endParaRPr lang="en-US" sz="3600" b="0" cap="none" spc="0" dirty="0">
              <a:ln w="0"/>
              <a:solidFill>
                <a:srgbClr val="7030A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992742" y="670411"/>
            <a:ext cx="281775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0" cap="none" spc="0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Arctic Ocean</a:t>
            </a:r>
            <a:endParaRPr lang="en-US" sz="3600" b="0" cap="none" spc="0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535948" y="1880873"/>
            <a:ext cx="222985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0" cap="none" spc="0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Atlantic Ocean</a:t>
            </a:r>
            <a:endParaRPr lang="en-US" sz="3600" b="0" cap="none" spc="0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44580" y="2761586"/>
            <a:ext cx="222985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0" cap="none" spc="0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Pacific Ocean</a:t>
            </a:r>
            <a:endParaRPr lang="en-US" sz="3600" b="0" cap="none" spc="0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926958" y="3141348"/>
            <a:ext cx="222985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0" cap="none" spc="0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Indian Ocean</a:t>
            </a:r>
            <a:endParaRPr lang="en-US" sz="3600" b="0" cap="none" spc="0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388626" y="4621827"/>
            <a:ext cx="3868163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0" cap="none" spc="0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Southern Ocean</a:t>
            </a:r>
            <a:endParaRPr lang="en-US" sz="3600" b="0" cap="none" spc="0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68099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19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HASD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2</cp:revision>
  <dcterms:created xsi:type="dcterms:W3CDTF">2019-08-30T12:55:12Z</dcterms:created>
  <dcterms:modified xsi:type="dcterms:W3CDTF">2019-08-30T13:29:43Z</dcterms:modified>
</cp:coreProperties>
</file>